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64" r:id="rId5"/>
    <p:sldId id="265" r:id="rId6"/>
    <p:sldId id="257" r:id="rId7"/>
    <p:sldId id="258" r:id="rId8"/>
    <p:sldId id="263" r:id="rId9"/>
    <p:sldId id="262" r:id="rId10"/>
    <p:sldId id="259" r:id="rId11"/>
    <p:sldId id="260" r:id="rId12"/>
    <p:sldId id="261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565B"/>
    <a:srgbClr val="E2520A"/>
    <a:srgbClr val="0731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46A5967-AE5F-1548-A9D4-7635B03B3C6F}" v="72" dt="2025-06-17T12:50:47.86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91" autoAdjust="0"/>
    <p:restoredTop sz="94795"/>
  </p:normalViewPr>
  <p:slideViewPr>
    <p:cSldViewPr snapToGrid="0">
      <p:cViewPr varScale="1">
        <p:scale>
          <a:sx n="120" d="100"/>
          <a:sy n="120" d="100"/>
        </p:scale>
        <p:origin x="71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3F1943-6B70-89CF-4E19-2E1DD66C37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CDE440D-EB7E-6C77-A070-55BA32445C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9BD19E-1D73-CD12-62BF-EB033F10A1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C725D-199B-46A2-A6C7-5E11B799EDC9}" type="datetimeFigureOut">
              <a:rPr lang="en-GB" smtClean="0"/>
              <a:t>29/06/2025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F151D0-49E6-FF4A-EBE6-5545CBA7A3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0DB74D-EDCF-2610-3A78-284DCD3D82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6648E-63F1-438E-8ED5-47D5F4BB87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19076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6B8B85-E016-448F-1A35-5919176CEC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3B51394-B76D-77E0-8606-662495ED89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23F209-A2FA-EE3B-96E2-1DA5F83161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C725D-199B-46A2-A6C7-5E11B799EDC9}" type="datetimeFigureOut">
              <a:rPr lang="en-GB" smtClean="0"/>
              <a:t>29/06/2025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AA74C3-B54F-8C0C-84D2-464BD4CA51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2AC982-D2B2-B924-37C5-FC12611A3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6648E-63F1-438E-8ED5-47D5F4BB87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1821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9510C46-936C-7E54-A326-26BA803E58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5F6E8C0-3E15-5BCF-1EE3-C1DE891053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F35DE2-BDDC-DD5F-4638-AE430A0F98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C725D-199B-46A2-A6C7-5E11B799EDC9}" type="datetimeFigureOut">
              <a:rPr lang="en-GB" smtClean="0"/>
              <a:t>29/06/2025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E55DA8-76B8-364A-7F22-05081E8508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5766D5-582F-F0B6-CA86-53BE60A418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6648E-63F1-438E-8ED5-47D5F4BB87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68271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6A1CDE-E7E3-8884-DB9C-6F213827CE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A2C84-9F2E-4583-7FD0-89652F4554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31A698-F7AD-52B1-D8CF-C6EFFF438A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C725D-199B-46A2-A6C7-5E11B799EDC9}" type="datetimeFigureOut">
              <a:rPr lang="en-GB" smtClean="0"/>
              <a:t>29/06/2025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45A70C-65F1-BB2D-0C66-8E1DC2158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3304CE-21B5-1BA1-F13E-33D9063987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6648E-63F1-438E-8ED5-47D5F4BB87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0581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8B8ADE-1055-61B1-A79A-8C214E58BE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E57DDF-0AE8-F3DF-BDDD-8C765F0814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449098-D109-E097-B267-178628734A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C725D-199B-46A2-A6C7-5E11B799EDC9}" type="datetimeFigureOut">
              <a:rPr lang="en-GB" smtClean="0"/>
              <a:t>29/06/2025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CAA307-EC15-C25D-757E-083BAEC652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DF486A-6A18-981E-2821-00A365567B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6648E-63F1-438E-8ED5-47D5F4BB87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72851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C43A81-915E-1B6A-7E93-16D260D399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3C7762-9CB3-8129-D615-6DDD62B325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468172B-509D-244D-BFBA-0571A754F8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17FAB3-9AE7-83E1-9168-94FE988E01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C725D-199B-46A2-A6C7-5E11B799EDC9}" type="datetimeFigureOut">
              <a:rPr lang="en-GB" smtClean="0"/>
              <a:t>29/06/2025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C8724D-892C-CCDB-C137-AB031B8060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36900A-86AE-6C02-863E-46F1FB159E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6648E-63F1-438E-8ED5-47D5F4BB87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86478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DBCA64-38B4-EE3C-DAC6-22F5D5A7FE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6093BD-2966-9998-C993-BF5BBBB17C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1302E7-5375-B6BC-8430-D640DB0E06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2C6324F-AFB4-EA88-EB12-66DC56EDBE1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CBFC79C-2299-F8FC-5891-3378081605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D945364-55CD-C84E-6992-E6BDB19275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C725D-199B-46A2-A6C7-5E11B799EDC9}" type="datetimeFigureOut">
              <a:rPr lang="en-GB" smtClean="0"/>
              <a:t>29/06/2025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7577595-0C44-346E-856E-285908DEBC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635CCC9-1878-63A0-63E3-EBC322194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6648E-63F1-438E-8ED5-47D5F4BB87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1381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AE49BF-C4D5-4550-B9EC-E226070CDE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EFB38D0-8AF4-74B5-9085-DFF8AEB320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C725D-199B-46A2-A6C7-5E11B799EDC9}" type="datetimeFigureOut">
              <a:rPr lang="en-GB" smtClean="0"/>
              <a:t>29/06/2025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A6DDB62-2263-C99E-70D5-3758DE416C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9E72E9D-364F-79E2-1BCF-FE6F2E9A9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6648E-63F1-438E-8ED5-47D5F4BB87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20858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9314B35-5BC6-5D45-A211-69E170BFEC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C725D-199B-46A2-A6C7-5E11B799EDC9}" type="datetimeFigureOut">
              <a:rPr lang="en-GB" smtClean="0"/>
              <a:t>29/06/2025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39094A-0B9F-AFB7-7AC3-20718DC288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887558-79B6-0CA2-D53C-E21D4EF97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6648E-63F1-438E-8ED5-47D5F4BB87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9817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DB2437-29F9-21F6-7BC0-8AC64E1E1A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50CCC3-2C3E-0321-84D9-62C8D02246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4E19965-2CD3-6A9C-3AB1-57BCF916C2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C3F32E-FD5A-8125-C79C-E0F5BCD534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C725D-199B-46A2-A6C7-5E11B799EDC9}" type="datetimeFigureOut">
              <a:rPr lang="en-GB" smtClean="0"/>
              <a:t>29/06/2025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C402FA-A3A6-CDB8-FAF3-8C4926A943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6D1B80-57FD-2438-9B9A-BFF6BFC07E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6648E-63F1-438E-8ED5-47D5F4BB87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19224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3E52F9-48BC-EEE0-C5AA-B6F956C7FB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C9230FE-CD5F-2097-F57B-A14CA0A2B18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508954-BA5D-F4CC-3E06-1611C2C559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F41EA8-2B12-AF25-8FEE-06136ED2C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C725D-199B-46A2-A6C7-5E11B799EDC9}" type="datetimeFigureOut">
              <a:rPr lang="en-GB" smtClean="0"/>
              <a:t>29/06/2025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900713-CCB8-D9EB-F7BD-06CB64DC79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F7085C-22AA-A479-635A-00FF5AD36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6648E-63F1-438E-8ED5-47D5F4BB87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0086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D127B2F-8DA0-1FDD-B0B8-1BAFBE9FAA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4063AC-0AD2-8EF2-E8E6-225FAC15D2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384D90-895C-0B02-5C00-2075901168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A3C725D-199B-46A2-A6C7-5E11B799EDC9}" type="datetimeFigureOut">
              <a:rPr lang="en-GB" smtClean="0"/>
              <a:t>29/06/2025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D6ECFD-0D35-481A-34D3-9D80CE5F1F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5D3DA4-B9D4-862E-33ED-48800ACC41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246648E-63F1-438E-8ED5-47D5F4BB87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1086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5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image" Target="../media/image5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emf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6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3" Type="http://schemas.openxmlformats.org/officeDocument/2006/relationships/image" Target="../media/image18.png"/><Relationship Id="rId7" Type="http://schemas.openxmlformats.org/officeDocument/2006/relationships/image" Target="../media/image20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10" Type="http://schemas.openxmlformats.org/officeDocument/2006/relationships/image" Target="../media/image10.emf"/><Relationship Id="rId4" Type="http://schemas.openxmlformats.org/officeDocument/2006/relationships/image" Target="../media/image19.svg"/><Relationship Id="rId9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3" Type="http://schemas.openxmlformats.org/officeDocument/2006/relationships/image" Target="../media/image24.svg"/><Relationship Id="rId7" Type="http://schemas.openxmlformats.org/officeDocument/2006/relationships/image" Target="../media/image2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22.png"/><Relationship Id="rId9" Type="http://schemas.openxmlformats.org/officeDocument/2006/relationships/image" Target="../media/image10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image" Target="../media/image7.svg"/><Relationship Id="rId7" Type="http://schemas.openxmlformats.org/officeDocument/2006/relationships/image" Target="../media/image26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A565B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68D90ED-58E3-3099-DAE7-248EC7A4BE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group of people sitting around a table&#10;&#10;AI-generated content may be incorrect.">
            <a:extLst>
              <a:ext uri="{FF2B5EF4-FFF2-40B4-BE49-F238E27FC236}">
                <a16:creationId xmlns:a16="http://schemas.microsoft.com/office/drawing/2014/main" id="{637CC06D-4E2C-941A-50B8-79F3074B4C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37" b="5549"/>
          <a:stretch>
            <a:fillRect/>
          </a:stretch>
        </p:blipFill>
        <p:spPr>
          <a:xfrm rot="10800000">
            <a:off x="1095390" y="-1"/>
            <a:ext cx="11096610" cy="6857526"/>
          </a:xfrm>
          <a:prstGeom prst="rect">
            <a:avLst/>
          </a:prstGeom>
          <a:solidFill>
            <a:srgbClr val="E2520A"/>
          </a:solidFill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88C183A-E44A-EE54-EE3C-F44BC0096032}"/>
              </a:ext>
            </a:extLst>
          </p:cNvPr>
          <p:cNvSpPr/>
          <p:nvPr/>
        </p:nvSpPr>
        <p:spPr>
          <a:xfrm>
            <a:off x="6141246" y="-1929"/>
            <a:ext cx="6050754" cy="6858001"/>
          </a:xfrm>
          <a:prstGeom prst="rect">
            <a:avLst/>
          </a:prstGeom>
          <a:solidFill>
            <a:srgbClr val="E2520A">
              <a:alpha val="75813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5FE7BF9C-0561-BD14-9100-BE0036AA2D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1" y="-1"/>
            <a:ext cx="12313086" cy="6879671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89E8E894-D13E-655F-E06C-555C147AE07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32224" y="4803671"/>
            <a:ext cx="4763011" cy="146851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3D1F0B0-0865-7B73-DC14-E5EE3EA88392}"/>
              </a:ext>
            </a:extLst>
          </p:cNvPr>
          <p:cNvSpPr txBox="1"/>
          <p:nvPr/>
        </p:nvSpPr>
        <p:spPr>
          <a:xfrm>
            <a:off x="632224" y="935709"/>
            <a:ext cx="50950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>
                <a:solidFill>
                  <a:schemeClr val="bg1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Presentation Title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BC6A5C6-D05A-185C-FCE1-65D738D24DAB}"/>
              </a:ext>
            </a:extLst>
          </p:cNvPr>
          <p:cNvSpPr txBox="1"/>
          <p:nvPr/>
        </p:nvSpPr>
        <p:spPr>
          <a:xfrm>
            <a:off x="653244" y="1622575"/>
            <a:ext cx="6035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E2520A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Monday 9</a:t>
            </a:r>
            <a:r>
              <a:rPr lang="en-GB" sz="2000" baseline="30000" dirty="0">
                <a:solidFill>
                  <a:srgbClr val="E2520A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th</a:t>
            </a:r>
            <a:r>
              <a:rPr lang="en-GB" sz="2000" dirty="0">
                <a:solidFill>
                  <a:srgbClr val="E2520A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June, 2025</a:t>
            </a:r>
          </a:p>
        </p:txBody>
      </p:sp>
    </p:spTree>
    <p:extLst>
      <p:ext uri="{BB962C8B-B14F-4D97-AF65-F5344CB8AC3E}">
        <p14:creationId xmlns:p14="http://schemas.microsoft.com/office/powerpoint/2010/main" val="12732716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A565B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9D155AB-9A31-1380-EEAC-5035BEB301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group of people sitting around a table&#10;&#10;AI-generated content may be incorrect.">
            <a:extLst>
              <a:ext uri="{FF2B5EF4-FFF2-40B4-BE49-F238E27FC236}">
                <a16:creationId xmlns:a16="http://schemas.microsoft.com/office/drawing/2014/main" id="{5BF1A069-35C5-1157-C195-B0D7AF9760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37" b="5549"/>
          <a:stretch>
            <a:fillRect/>
          </a:stretch>
        </p:blipFill>
        <p:spPr>
          <a:xfrm rot="10800000">
            <a:off x="1095390" y="-1"/>
            <a:ext cx="11096610" cy="6857526"/>
          </a:xfrm>
          <a:prstGeom prst="rect">
            <a:avLst/>
          </a:prstGeom>
          <a:solidFill>
            <a:srgbClr val="E2520A"/>
          </a:solidFill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8690229-2824-C824-F370-E571BD596FC4}"/>
              </a:ext>
            </a:extLst>
          </p:cNvPr>
          <p:cNvSpPr/>
          <p:nvPr/>
        </p:nvSpPr>
        <p:spPr>
          <a:xfrm>
            <a:off x="6141246" y="-1929"/>
            <a:ext cx="6050754" cy="6858001"/>
          </a:xfrm>
          <a:prstGeom prst="rect">
            <a:avLst/>
          </a:prstGeom>
          <a:solidFill>
            <a:srgbClr val="1A565B">
              <a:alpha val="75813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6C75F921-1847-801C-C655-A37E01A3BA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1" y="-1"/>
            <a:ext cx="12313086" cy="6879671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9724159E-A602-D070-325A-E3BA705D990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32224" y="4803671"/>
            <a:ext cx="4763011" cy="146851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93588FC-14AE-7E83-73DD-93E63EDC504D}"/>
              </a:ext>
            </a:extLst>
          </p:cNvPr>
          <p:cNvSpPr txBox="1"/>
          <p:nvPr/>
        </p:nvSpPr>
        <p:spPr>
          <a:xfrm>
            <a:off x="632224" y="935709"/>
            <a:ext cx="50950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>
                <a:solidFill>
                  <a:schemeClr val="bg1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Presentation Title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16187C6-0077-71BC-4BA5-4926DC2991F6}"/>
              </a:ext>
            </a:extLst>
          </p:cNvPr>
          <p:cNvSpPr txBox="1"/>
          <p:nvPr/>
        </p:nvSpPr>
        <p:spPr>
          <a:xfrm>
            <a:off x="653244" y="1622575"/>
            <a:ext cx="6035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E2520A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Monday 9</a:t>
            </a:r>
            <a:r>
              <a:rPr lang="en-GB" sz="2000" baseline="30000" dirty="0">
                <a:solidFill>
                  <a:srgbClr val="E2520A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th</a:t>
            </a:r>
            <a:r>
              <a:rPr lang="en-GB" sz="2000" dirty="0">
                <a:solidFill>
                  <a:srgbClr val="E2520A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June, 2025</a:t>
            </a:r>
          </a:p>
        </p:txBody>
      </p:sp>
    </p:spTree>
    <p:extLst>
      <p:ext uri="{BB962C8B-B14F-4D97-AF65-F5344CB8AC3E}">
        <p14:creationId xmlns:p14="http://schemas.microsoft.com/office/powerpoint/2010/main" val="29324257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731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ADCE57D-2332-508C-0222-2278D7AE129A}"/>
              </a:ext>
            </a:extLst>
          </p:cNvPr>
          <p:cNvSpPr txBox="1"/>
          <p:nvPr/>
        </p:nvSpPr>
        <p:spPr>
          <a:xfrm>
            <a:off x="721518" y="3428997"/>
            <a:ext cx="6965157" cy="2533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Lorem ipsum </a:t>
            </a:r>
            <a:r>
              <a:rPr lang="en-GB" sz="1400" dirty="0" err="1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dolor</a:t>
            </a:r>
            <a:r>
              <a:rPr lang="en-GB" sz="1400" dirty="0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sit amet, </a:t>
            </a:r>
            <a:r>
              <a:rPr lang="en-GB" sz="1400" dirty="0" err="1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consectetuer</a:t>
            </a:r>
            <a:r>
              <a:rPr lang="en-GB" sz="1400" dirty="0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adipiscing</a:t>
            </a:r>
            <a:r>
              <a:rPr lang="en-GB" sz="1400" dirty="0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elit</a:t>
            </a:r>
            <a:r>
              <a:rPr lang="en-GB" sz="1400" dirty="0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, </a:t>
            </a:r>
            <a:r>
              <a:rPr lang="en-GB" sz="1400" dirty="0" err="1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sed</a:t>
            </a:r>
            <a:r>
              <a:rPr lang="en-GB" sz="1400" dirty="0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diam</a:t>
            </a:r>
            <a:r>
              <a:rPr lang="en-GB" sz="1400" dirty="0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nonummy </a:t>
            </a:r>
            <a:r>
              <a:rPr lang="en-GB" sz="1400" dirty="0" err="1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nibh</a:t>
            </a:r>
            <a:r>
              <a:rPr lang="en-GB" sz="1400" dirty="0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euismod</a:t>
            </a:r>
            <a:r>
              <a:rPr lang="en-GB" sz="1400" dirty="0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tincidunt</a:t>
            </a:r>
            <a:r>
              <a:rPr lang="en-GB" sz="1400" dirty="0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ut</a:t>
            </a:r>
            <a:r>
              <a:rPr lang="en-GB" sz="1400" dirty="0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laoreet</a:t>
            </a:r>
            <a:r>
              <a:rPr lang="en-GB" sz="1400" dirty="0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dolore magna </a:t>
            </a:r>
            <a:r>
              <a:rPr lang="en-GB" sz="1400" dirty="0" err="1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aliquam</a:t>
            </a:r>
            <a:r>
              <a:rPr lang="en-GB" sz="1400" dirty="0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400" dirty="0" err="1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erat</a:t>
            </a:r>
            <a:r>
              <a:rPr lang="en-GB" sz="1400" dirty="0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volutpat. </a:t>
            </a:r>
          </a:p>
          <a:p>
            <a:pPr>
              <a:lnSpc>
                <a:spcPct val="150000"/>
              </a:lnSpc>
            </a:pPr>
            <a:endParaRPr lang="en-GB" sz="1400" dirty="0">
              <a:solidFill>
                <a:schemeClr val="bg1"/>
              </a:solidFill>
              <a:latin typeface="Red Hat Display Medium" panose="02010303040201060303" pitchFamily="2" charset="0"/>
              <a:ea typeface="Red Hat Display Medium" panose="02010303040201060303" pitchFamily="2" charset="0"/>
              <a:cs typeface="Red Hat Display Medium" panose="02010303040201060303" pitchFamily="2" charset="0"/>
            </a:endParaRPr>
          </a:p>
          <a:p>
            <a:pPr>
              <a:lnSpc>
                <a:spcPct val="150000"/>
              </a:lnSpc>
            </a:pPr>
            <a:r>
              <a:rPr lang="en-GB" sz="1300" dirty="0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Ut </a:t>
            </a:r>
            <a:r>
              <a:rPr lang="en-GB" sz="1300" dirty="0" err="1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wisi</a:t>
            </a:r>
            <a:r>
              <a:rPr lang="en-GB" sz="1300" dirty="0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300" dirty="0" err="1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enim</a:t>
            </a:r>
            <a:r>
              <a:rPr lang="en-GB" sz="1300" dirty="0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ad minim </a:t>
            </a:r>
            <a:r>
              <a:rPr lang="en-GB" sz="1300" dirty="0" err="1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veniam</a:t>
            </a:r>
            <a:r>
              <a:rPr lang="en-GB" sz="1300" dirty="0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, </a:t>
            </a:r>
            <a:r>
              <a:rPr lang="en-GB" sz="1300" dirty="0" err="1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quis</a:t>
            </a:r>
            <a:r>
              <a:rPr lang="en-GB" sz="1300" dirty="0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300" dirty="0" err="1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nostrud</a:t>
            </a:r>
            <a:r>
              <a:rPr lang="en-GB" sz="1300" dirty="0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300" dirty="0" err="1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exerci</a:t>
            </a:r>
            <a:r>
              <a:rPr lang="en-GB" sz="1300" dirty="0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300" dirty="0" err="1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tation</a:t>
            </a:r>
            <a:r>
              <a:rPr lang="en-GB" sz="1300" dirty="0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300" dirty="0" err="1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ullamcorper</a:t>
            </a:r>
            <a:r>
              <a:rPr lang="en-GB" sz="1300" dirty="0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300" dirty="0" err="1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suscipit</a:t>
            </a:r>
            <a:r>
              <a:rPr lang="en-GB" sz="1300" dirty="0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300" dirty="0" err="1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lobortis</a:t>
            </a:r>
            <a:r>
              <a:rPr lang="en-GB" sz="1300" dirty="0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300" dirty="0" err="1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nisl</a:t>
            </a:r>
            <a:r>
              <a:rPr lang="en-GB" sz="1300" dirty="0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300" dirty="0" err="1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ut</a:t>
            </a:r>
            <a:r>
              <a:rPr lang="en-GB" sz="1300" dirty="0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300" dirty="0" err="1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aliquip</a:t>
            </a:r>
            <a:r>
              <a:rPr lang="en-GB" sz="1300" dirty="0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ex </a:t>
            </a:r>
            <a:r>
              <a:rPr lang="en-GB" sz="1300" dirty="0" err="1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ea</a:t>
            </a:r>
            <a:r>
              <a:rPr lang="en-GB" sz="1300" dirty="0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300" dirty="0" err="1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commodo</a:t>
            </a:r>
            <a:r>
              <a:rPr lang="en-GB" sz="1300" dirty="0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300" dirty="0" err="1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consequat</a:t>
            </a:r>
            <a:r>
              <a:rPr lang="en-GB" sz="1300" dirty="0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. Duis autem </a:t>
            </a:r>
            <a:r>
              <a:rPr lang="en-GB" sz="1300" dirty="0" err="1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vel</a:t>
            </a:r>
            <a:r>
              <a:rPr lang="en-GB" sz="1300" dirty="0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300" dirty="0" err="1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eum</a:t>
            </a:r>
            <a:r>
              <a:rPr lang="en-GB" sz="1300" dirty="0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300" dirty="0" err="1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iriure</a:t>
            </a:r>
            <a:r>
              <a:rPr lang="en-GB" sz="1300" dirty="0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300" dirty="0" err="1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dolor</a:t>
            </a:r>
            <a:r>
              <a:rPr lang="en-GB" sz="1300" dirty="0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in </a:t>
            </a:r>
            <a:r>
              <a:rPr lang="en-GB" sz="1300" dirty="0" err="1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hendrerit</a:t>
            </a:r>
            <a:r>
              <a:rPr lang="en-GB" sz="1300" dirty="0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in </a:t>
            </a:r>
            <a:r>
              <a:rPr lang="en-GB" sz="1300" dirty="0" err="1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vulputate</a:t>
            </a:r>
            <a:r>
              <a:rPr lang="en-GB" sz="1300" dirty="0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300" dirty="0" err="1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velit</a:t>
            </a:r>
            <a:r>
              <a:rPr lang="en-GB" sz="1300" dirty="0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300" dirty="0" err="1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esse</a:t>
            </a:r>
            <a:r>
              <a:rPr lang="en-GB" sz="1300" dirty="0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300" dirty="0" err="1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molestie</a:t>
            </a:r>
            <a:r>
              <a:rPr lang="en-GB" sz="1300" dirty="0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300" dirty="0" err="1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consequat</a:t>
            </a:r>
            <a:r>
              <a:rPr lang="en-GB" sz="1300" dirty="0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, </a:t>
            </a:r>
            <a:r>
              <a:rPr lang="en-GB" sz="1300" dirty="0" err="1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vel</a:t>
            </a:r>
            <a:r>
              <a:rPr lang="en-GB" sz="1300" dirty="0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illum dolore </a:t>
            </a:r>
            <a:r>
              <a:rPr lang="en-GB" sz="1300" dirty="0" err="1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eu</a:t>
            </a:r>
            <a:r>
              <a:rPr lang="en-GB" sz="1300" dirty="0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300" dirty="0" err="1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feugiat</a:t>
            </a:r>
            <a:r>
              <a:rPr lang="en-GB" sz="1300" dirty="0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300" dirty="0" err="1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nulla</a:t>
            </a:r>
            <a:r>
              <a:rPr lang="en-GB" sz="1300" dirty="0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300" dirty="0" err="1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facilisis</a:t>
            </a:r>
            <a:r>
              <a:rPr lang="en-GB" sz="1300" dirty="0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at </a:t>
            </a:r>
            <a:r>
              <a:rPr lang="en-GB" sz="1300" dirty="0" err="1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vero</a:t>
            </a:r>
            <a:r>
              <a:rPr lang="en-GB" sz="1300" dirty="0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eros et </a:t>
            </a:r>
            <a:r>
              <a:rPr lang="en-GB" sz="1300" dirty="0" err="1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accumsan</a:t>
            </a:r>
            <a:r>
              <a:rPr lang="en-GB" sz="1300" dirty="0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et </a:t>
            </a:r>
            <a:r>
              <a:rPr lang="en-GB" sz="1300" dirty="0" err="1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iusto</a:t>
            </a:r>
            <a:r>
              <a:rPr lang="en-GB" sz="1300" dirty="0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300" dirty="0" err="1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odio</a:t>
            </a:r>
            <a:r>
              <a:rPr lang="en-GB" sz="1300" dirty="0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300" dirty="0" err="1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dignissim</a:t>
            </a:r>
            <a:r>
              <a:rPr lang="en-GB" sz="1300" dirty="0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qui </a:t>
            </a:r>
            <a:r>
              <a:rPr lang="en-GB" sz="1300" dirty="0" err="1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blandit</a:t>
            </a:r>
            <a:r>
              <a:rPr lang="en-GB" sz="1300" dirty="0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300" dirty="0" err="1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praesent</a:t>
            </a:r>
            <a:r>
              <a:rPr lang="en-GB" sz="1300" dirty="0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300" dirty="0" err="1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luptatum</a:t>
            </a:r>
            <a:r>
              <a:rPr lang="en-GB" sz="1300" dirty="0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300" dirty="0" err="1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zzril</a:t>
            </a:r>
            <a:r>
              <a:rPr lang="en-GB" sz="1300" dirty="0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300" dirty="0" err="1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delenit</a:t>
            </a:r>
            <a:r>
              <a:rPr lang="en-GB" sz="1300" dirty="0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300" dirty="0" err="1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augue</a:t>
            </a:r>
            <a:r>
              <a:rPr lang="en-GB" sz="1300" dirty="0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300" dirty="0" err="1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duis</a:t>
            </a:r>
            <a:r>
              <a:rPr lang="en-GB" sz="1300" dirty="0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dolore </a:t>
            </a:r>
            <a:r>
              <a:rPr lang="en-GB" sz="1300" dirty="0" err="1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te</a:t>
            </a:r>
            <a:r>
              <a:rPr lang="en-GB" sz="1300" dirty="0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300" dirty="0" err="1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feugait</a:t>
            </a:r>
            <a:r>
              <a:rPr lang="en-GB" sz="1300" dirty="0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300" dirty="0" err="1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nulla</a:t>
            </a:r>
            <a:r>
              <a:rPr lang="en-GB" sz="1300" dirty="0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300" dirty="0" err="1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facilisi</a:t>
            </a:r>
            <a:r>
              <a:rPr lang="en-GB" sz="1300" dirty="0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.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E090DF2-1152-098E-A0C3-B3E9CAB165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7029233" y="-4"/>
            <a:ext cx="5162766" cy="6858003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456AB018-5C65-BC42-8068-335EBCC29E4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671532" y="4999529"/>
            <a:ext cx="1270600" cy="150883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F805DAB-3824-1DD5-F55E-A7357957A4A3}"/>
              </a:ext>
            </a:extLst>
          </p:cNvPr>
          <p:cNvSpPr txBox="1"/>
          <p:nvPr/>
        </p:nvSpPr>
        <p:spPr>
          <a:xfrm>
            <a:off x="721518" y="2566276"/>
            <a:ext cx="6035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>
                <a:solidFill>
                  <a:schemeClr val="bg1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Introduction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3D8DEAD-522F-7A1D-929D-8B4FAFBC033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551761" y="2835466"/>
            <a:ext cx="1103522" cy="138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5182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731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F6D19F1-EC2F-DCF0-A1C7-2F9AB582542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prstClr val="black"/>
              <a:srgbClr val="073135">
                <a:tint val="45000"/>
                <a:satMod val="400000"/>
              </a:srgbClr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86539" y="0"/>
            <a:ext cx="5605461" cy="6858000"/>
          </a:xfrm>
          <a:prstGeom prst="rect">
            <a:avLst/>
          </a:prstGeom>
          <a:solidFill>
            <a:srgbClr val="1A565B"/>
          </a:solidFill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62C98C91-7770-93F7-B38D-8360E8E8B2B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57149" y="-17616"/>
            <a:ext cx="12315824" cy="688120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4D3C224-18A8-5EF2-E52F-2C131422EF3B}"/>
              </a:ext>
            </a:extLst>
          </p:cNvPr>
          <p:cNvSpPr txBox="1"/>
          <p:nvPr/>
        </p:nvSpPr>
        <p:spPr>
          <a:xfrm>
            <a:off x="2019284" y="2978491"/>
            <a:ext cx="60357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>
                <a:solidFill>
                  <a:schemeClr val="bg1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Section Title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B2D2059E-C6F1-0D04-97FA-F5C0BFB3DD1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33665" y="2762788"/>
            <a:ext cx="1007347" cy="1200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706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73135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ED2965E-3FC2-4292-48E9-CA808E293B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0320DEA-4294-4779-3A62-EA5CBC987B1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prstClr val="black"/>
              <a:srgbClr val="073135">
                <a:tint val="45000"/>
                <a:satMod val="400000"/>
              </a:srgbClr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86539" y="0"/>
            <a:ext cx="5605461" cy="6858000"/>
          </a:xfrm>
          <a:prstGeom prst="rect">
            <a:avLst/>
          </a:prstGeom>
          <a:solidFill>
            <a:srgbClr val="E2520A"/>
          </a:solidFill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99E1B59C-7947-1FE1-D316-369069F17B9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57149" y="-17616"/>
            <a:ext cx="12315824" cy="688120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5AF5674-1FC2-FAD6-E7B5-61F49C11F6DA}"/>
              </a:ext>
            </a:extLst>
          </p:cNvPr>
          <p:cNvSpPr txBox="1"/>
          <p:nvPr/>
        </p:nvSpPr>
        <p:spPr>
          <a:xfrm>
            <a:off x="2019284" y="2978491"/>
            <a:ext cx="60357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>
                <a:solidFill>
                  <a:schemeClr val="bg1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Section Title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E9121142-1E19-71AA-5165-44841F16F15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33665" y="2762788"/>
            <a:ext cx="1007347" cy="1200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7712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73135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8392E1D-50DE-3D83-4C26-E179360CD1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4B91884-D0F2-D83A-9996-71AF02F3412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prstClr val="black"/>
              <a:srgbClr val="073135">
                <a:tint val="45000"/>
                <a:satMod val="400000"/>
              </a:srgbClr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86539" y="0"/>
            <a:ext cx="5605461" cy="68580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87461932-FCD2-13AA-1F73-D4B452EC30D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57149" y="-17616"/>
            <a:ext cx="12315824" cy="688120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1310C56-1C98-F19A-65FE-A01E10E56C91}"/>
              </a:ext>
            </a:extLst>
          </p:cNvPr>
          <p:cNvSpPr txBox="1"/>
          <p:nvPr/>
        </p:nvSpPr>
        <p:spPr>
          <a:xfrm>
            <a:off x="2019284" y="2978491"/>
            <a:ext cx="60357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>
                <a:solidFill>
                  <a:schemeClr val="bg1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Section Title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68C79155-96D1-B1BE-DD75-1A493EDB843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33665" y="2762788"/>
            <a:ext cx="1007347" cy="1200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0511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4E26E13-8607-AC79-2B46-541D43AD370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238465" y="0"/>
            <a:ext cx="8964595" cy="691596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A367820F-C48D-333B-6EFA-36AD6DC2E7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176484" y="-109107"/>
            <a:ext cx="5260724" cy="6988127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C0FF3199-F643-AD00-6B4C-E304B86DB13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6200000" flipV="1">
            <a:off x="5471101" y="158739"/>
            <a:ext cx="1234504" cy="12207294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3569BEF2-6B48-D777-DB36-347A695749D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83066" y="320289"/>
            <a:ext cx="546977" cy="64953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912E6AB-D3F9-0284-AF3F-568D8ECA112B}"/>
              </a:ext>
            </a:extLst>
          </p:cNvPr>
          <p:cNvSpPr txBox="1"/>
          <p:nvPr/>
        </p:nvSpPr>
        <p:spPr>
          <a:xfrm>
            <a:off x="556555" y="2309463"/>
            <a:ext cx="5858533" cy="3939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Lorem ipsum </a:t>
            </a:r>
            <a:r>
              <a:rPr lang="en-GB" sz="1400" dirty="0" err="1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dolor</a:t>
            </a:r>
            <a:r>
              <a:rPr lang="en-GB" sz="1400" dirty="0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sit amet, </a:t>
            </a:r>
            <a:r>
              <a:rPr lang="en-GB" sz="1400" dirty="0" err="1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consectetuer</a:t>
            </a:r>
            <a:r>
              <a:rPr lang="en-GB" sz="1400" dirty="0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400" dirty="0" err="1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adipiscing</a:t>
            </a:r>
            <a:r>
              <a:rPr lang="en-GB" sz="1400" dirty="0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400" dirty="0" err="1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elit</a:t>
            </a:r>
            <a:r>
              <a:rPr lang="en-GB" sz="1400" dirty="0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, </a:t>
            </a:r>
            <a:r>
              <a:rPr lang="en-GB" sz="1400" dirty="0" err="1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sed</a:t>
            </a:r>
            <a:r>
              <a:rPr lang="en-GB" sz="1400" dirty="0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400" dirty="0" err="1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diam</a:t>
            </a:r>
            <a:r>
              <a:rPr lang="en-GB" sz="1400" dirty="0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nonummy </a:t>
            </a:r>
            <a:r>
              <a:rPr lang="en-GB" sz="1400" dirty="0" err="1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nibh</a:t>
            </a:r>
            <a:r>
              <a:rPr lang="en-GB" sz="1400" dirty="0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400" dirty="0" err="1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euismod</a:t>
            </a:r>
            <a:r>
              <a:rPr lang="en-GB" sz="1400" dirty="0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400" dirty="0" err="1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tincidunt</a:t>
            </a:r>
            <a:r>
              <a:rPr lang="en-GB" sz="1400" dirty="0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400" dirty="0" err="1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ut</a:t>
            </a:r>
            <a:r>
              <a:rPr lang="en-GB" sz="1400" dirty="0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400" dirty="0" err="1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laoreet</a:t>
            </a:r>
            <a:r>
              <a:rPr lang="en-GB" sz="1400" dirty="0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dolore magna </a:t>
            </a:r>
            <a:r>
              <a:rPr lang="en-GB" sz="1400" dirty="0" err="1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aliquam</a:t>
            </a:r>
            <a:r>
              <a:rPr lang="en-GB" sz="1400" dirty="0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400" dirty="0" err="1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erat</a:t>
            </a:r>
            <a:r>
              <a:rPr lang="en-GB" sz="1400" dirty="0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volutpat. Ut </a:t>
            </a:r>
            <a:r>
              <a:rPr lang="en-GB" sz="1400" dirty="0" err="1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wisi</a:t>
            </a:r>
            <a:r>
              <a:rPr lang="en-GB" sz="1400" dirty="0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400" dirty="0" err="1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enim</a:t>
            </a:r>
            <a:r>
              <a:rPr lang="en-GB" sz="1400" dirty="0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ad minim </a:t>
            </a:r>
            <a:r>
              <a:rPr lang="en-GB" sz="1400" dirty="0" err="1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veniam</a:t>
            </a:r>
            <a:r>
              <a:rPr lang="en-GB" sz="1400" dirty="0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, </a:t>
            </a:r>
            <a:r>
              <a:rPr lang="en-GB" sz="1400" dirty="0" err="1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quis</a:t>
            </a:r>
            <a:r>
              <a:rPr lang="en-GB" sz="1400" dirty="0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400" dirty="0" err="1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nostrud</a:t>
            </a:r>
            <a:r>
              <a:rPr lang="en-GB" sz="1400" dirty="0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400" dirty="0" err="1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exerci</a:t>
            </a:r>
            <a:r>
              <a:rPr lang="en-GB" sz="1400" dirty="0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400" dirty="0" err="1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tation</a:t>
            </a:r>
            <a:r>
              <a:rPr lang="en-GB" sz="1400" dirty="0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400" dirty="0" err="1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ullamcorper</a:t>
            </a:r>
            <a:r>
              <a:rPr lang="en-GB" sz="1400" dirty="0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400" dirty="0" err="1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suscipit</a:t>
            </a:r>
            <a:r>
              <a:rPr lang="en-GB" sz="1400" dirty="0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400" dirty="0" err="1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lobortis</a:t>
            </a:r>
            <a:r>
              <a:rPr lang="en-GB" sz="1400" dirty="0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400" dirty="0" err="1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nisl</a:t>
            </a:r>
            <a:r>
              <a:rPr lang="en-GB" sz="1400" dirty="0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400" dirty="0" err="1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ut</a:t>
            </a:r>
            <a:r>
              <a:rPr lang="en-GB" sz="1400" dirty="0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400" dirty="0" err="1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aliquip</a:t>
            </a:r>
            <a:r>
              <a:rPr lang="en-GB" sz="1400" dirty="0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ex </a:t>
            </a:r>
            <a:r>
              <a:rPr lang="en-GB" sz="1400" dirty="0" err="1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ea</a:t>
            </a:r>
            <a:r>
              <a:rPr lang="en-GB" sz="1400" dirty="0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400" dirty="0" err="1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commodo</a:t>
            </a:r>
            <a:r>
              <a:rPr lang="en-GB" sz="1400" dirty="0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400" dirty="0" err="1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consequat</a:t>
            </a:r>
            <a:endParaRPr lang="en-GB" sz="1400" dirty="0">
              <a:solidFill>
                <a:srgbClr val="073135"/>
              </a:solidFill>
              <a:latin typeface="Red Hat Display Medium" panose="02010303040201060303" pitchFamily="2" charset="0"/>
              <a:ea typeface="Red Hat Display Medium" panose="02010303040201060303" pitchFamily="2" charset="0"/>
              <a:cs typeface="Red Hat Display Medium" panose="02010303040201060303" pitchFamily="2" charset="0"/>
            </a:endParaRPr>
          </a:p>
          <a:p>
            <a:pPr>
              <a:lnSpc>
                <a:spcPct val="150000"/>
              </a:lnSpc>
            </a:pPr>
            <a:endParaRPr lang="en-GB" sz="1400" dirty="0">
              <a:solidFill>
                <a:srgbClr val="073135"/>
              </a:solidFill>
              <a:latin typeface="Red Hat Display Medium" panose="02010303040201060303" pitchFamily="2" charset="0"/>
              <a:ea typeface="Red Hat Display Medium" panose="02010303040201060303" pitchFamily="2" charset="0"/>
              <a:cs typeface="Red Hat Display Medium" panose="02010303040201060303" pitchFamily="2" charset="0"/>
            </a:endParaRPr>
          </a:p>
          <a:p>
            <a:pPr marL="285750" indent="-285750">
              <a:lnSpc>
                <a:spcPct val="150000"/>
              </a:lnSpc>
              <a:buSzPct val="150000"/>
              <a:buBlip>
                <a:blip r:embed="rId9"/>
              </a:buBlip>
            </a:pPr>
            <a:r>
              <a:rPr lang="en-GB" sz="1400" b="1" dirty="0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Lorem ipsum </a:t>
            </a:r>
            <a:r>
              <a:rPr lang="en-GB" sz="1400" b="1" dirty="0" err="1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dolor</a:t>
            </a:r>
            <a:r>
              <a:rPr lang="en-GB" sz="1400" b="1" dirty="0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 sit amet, </a:t>
            </a:r>
            <a:r>
              <a:rPr lang="en-GB" sz="1400" b="1" dirty="0" err="1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consectetuer</a:t>
            </a:r>
            <a:r>
              <a:rPr lang="en-GB" sz="1400" b="1" dirty="0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 </a:t>
            </a:r>
            <a:r>
              <a:rPr lang="en-GB" sz="1400" b="1" dirty="0" err="1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adipiscing</a:t>
            </a:r>
            <a:r>
              <a:rPr lang="en-GB" sz="1400" b="1" dirty="0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 </a:t>
            </a:r>
            <a:r>
              <a:rPr lang="en-GB" sz="1400" b="1" dirty="0" err="1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elit</a:t>
            </a:r>
            <a:r>
              <a:rPr lang="en-GB" sz="1400" b="1" dirty="0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.</a:t>
            </a:r>
          </a:p>
          <a:p>
            <a:pPr marL="285750" indent="-285750">
              <a:lnSpc>
                <a:spcPct val="150000"/>
              </a:lnSpc>
              <a:buSzPct val="150000"/>
              <a:buBlip>
                <a:blip r:embed="rId9"/>
              </a:buBlip>
            </a:pPr>
            <a:r>
              <a:rPr lang="en-GB" sz="1400" b="1" dirty="0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Lorem ipsum </a:t>
            </a:r>
            <a:r>
              <a:rPr lang="en-GB" sz="1400" b="1" dirty="0" err="1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dolor</a:t>
            </a:r>
            <a:r>
              <a:rPr lang="en-GB" sz="1400" b="1" dirty="0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 sit </a:t>
            </a:r>
            <a:r>
              <a:rPr lang="en-GB" sz="1400" b="1" dirty="0" err="1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amet</a:t>
            </a:r>
            <a:r>
              <a:rPr lang="en-GB" sz="1400" b="1" dirty="0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.</a:t>
            </a:r>
          </a:p>
          <a:p>
            <a:pPr marL="285750" indent="-285750">
              <a:lnSpc>
                <a:spcPct val="150000"/>
              </a:lnSpc>
              <a:buSzPct val="150000"/>
              <a:buBlip>
                <a:blip r:embed="rId9"/>
              </a:buBlip>
            </a:pPr>
            <a:r>
              <a:rPr lang="en-GB" sz="1400" b="1" dirty="0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Lorem ipsum </a:t>
            </a:r>
            <a:r>
              <a:rPr lang="en-GB" sz="1400" b="1" dirty="0" err="1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dolor</a:t>
            </a:r>
            <a:r>
              <a:rPr lang="en-GB" sz="1400" b="1" dirty="0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 sit amet, </a:t>
            </a:r>
            <a:r>
              <a:rPr lang="en-GB" sz="1400" b="1" dirty="0" err="1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consectetuer</a:t>
            </a:r>
            <a:r>
              <a:rPr lang="en-GB" sz="1400" b="1" dirty="0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.</a:t>
            </a:r>
          </a:p>
          <a:p>
            <a:pPr marL="285750" indent="-285750">
              <a:lnSpc>
                <a:spcPct val="150000"/>
              </a:lnSpc>
              <a:buSzPct val="150000"/>
              <a:buBlip>
                <a:blip r:embed="rId9"/>
              </a:buBlip>
            </a:pPr>
            <a:r>
              <a:rPr lang="en-GB" sz="1400" b="1" dirty="0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Lorem ipsum </a:t>
            </a:r>
            <a:r>
              <a:rPr lang="en-GB" sz="1400" b="1" dirty="0" err="1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dolor</a:t>
            </a:r>
            <a:r>
              <a:rPr lang="en-GB" sz="1400" b="1" dirty="0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 sit amet, </a:t>
            </a:r>
            <a:r>
              <a:rPr lang="en-GB" sz="1400" b="1" dirty="0" err="1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consectetuer</a:t>
            </a:r>
            <a:r>
              <a:rPr lang="en-GB" sz="1400" b="1" dirty="0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 </a:t>
            </a:r>
            <a:r>
              <a:rPr lang="en-GB" sz="1400" b="1" dirty="0" err="1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adipiscing</a:t>
            </a:r>
            <a:r>
              <a:rPr lang="en-GB" sz="1400" b="1" dirty="0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.</a:t>
            </a:r>
          </a:p>
          <a:p>
            <a:pPr>
              <a:lnSpc>
                <a:spcPct val="150000"/>
              </a:lnSpc>
              <a:buSzPct val="150000"/>
            </a:pPr>
            <a:endParaRPr lang="en-GB" sz="1400" b="1" dirty="0">
              <a:solidFill>
                <a:srgbClr val="073135"/>
              </a:solidFill>
              <a:latin typeface="Red Hat Display Black" panose="02010303040201060303" pitchFamily="2" charset="0"/>
              <a:ea typeface="Red Hat Display Black" panose="02010303040201060303" pitchFamily="2" charset="0"/>
              <a:cs typeface="Red Hat Display Black" panose="02010303040201060303" pitchFamily="2" charset="0"/>
            </a:endParaRPr>
          </a:p>
          <a:p>
            <a:pPr marL="285750" indent="-285750">
              <a:lnSpc>
                <a:spcPct val="150000"/>
              </a:lnSpc>
              <a:buSzPct val="150000"/>
              <a:buBlip>
                <a:blip r:embed="rId9"/>
              </a:buBlip>
            </a:pPr>
            <a:endParaRPr lang="en-GB" sz="1400" b="1" dirty="0">
              <a:solidFill>
                <a:srgbClr val="073135"/>
              </a:solidFill>
              <a:latin typeface="Red Hat Display Black" panose="02010303040201060303" pitchFamily="2" charset="0"/>
              <a:ea typeface="Red Hat Display Black" panose="02010303040201060303" pitchFamily="2" charset="0"/>
              <a:cs typeface="Red Hat Display Black" panose="02010303040201060303" pitchFamily="2" charset="0"/>
            </a:endParaRPr>
          </a:p>
          <a:p>
            <a:pPr marL="285750" indent="-285750">
              <a:lnSpc>
                <a:spcPct val="150000"/>
              </a:lnSpc>
              <a:buSzPct val="150000"/>
              <a:buBlip>
                <a:blip r:embed="rId9"/>
              </a:buBlip>
            </a:pPr>
            <a:endParaRPr lang="en-GB" sz="1400" dirty="0">
              <a:solidFill>
                <a:srgbClr val="073135"/>
              </a:solidFill>
              <a:latin typeface="Red Hat Display Medium" panose="02010303040201060303" pitchFamily="2" charset="0"/>
              <a:ea typeface="Red Hat Display Medium" panose="02010303040201060303" pitchFamily="2" charset="0"/>
              <a:cs typeface="Red Hat Display Medium" panose="02010303040201060303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785860F-6252-8A05-EF27-72BEC81BCDA5}"/>
              </a:ext>
            </a:extLst>
          </p:cNvPr>
          <p:cNvSpPr txBox="1"/>
          <p:nvPr/>
        </p:nvSpPr>
        <p:spPr>
          <a:xfrm>
            <a:off x="556555" y="1598751"/>
            <a:ext cx="6035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Title goes here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C171B8A-2DC4-9610-2875-73F60B774FC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454322" y="1803406"/>
            <a:ext cx="897957" cy="11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9732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phic 11">
            <a:extLst>
              <a:ext uri="{FF2B5EF4-FFF2-40B4-BE49-F238E27FC236}">
                <a16:creationId xmlns:a16="http://schemas.microsoft.com/office/drawing/2014/main" id="{113C6BF6-B1B8-FAA2-9177-F5E24AA90A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024516" y="0"/>
            <a:ext cx="5205062" cy="68580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B6E80D4-277D-BF60-6010-48F4D869436D}"/>
              </a:ext>
            </a:extLst>
          </p:cNvPr>
          <p:cNvSpPr txBox="1"/>
          <p:nvPr/>
        </p:nvSpPr>
        <p:spPr>
          <a:xfrm>
            <a:off x="7501769" y="2197893"/>
            <a:ext cx="4250556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SzPct val="150000"/>
              <a:buBlip>
                <a:blip r:embed="rId4"/>
              </a:buBlip>
            </a:pPr>
            <a:r>
              <a:rPr lang="en-GB" sz="1400" b="1" dirty="0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Lorem ipsum </a:t>
            </a:r>
            <a:r>
              <a:rPr lang="en-GB" sz="1400" b="1" dirty="0" err="1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dolor</a:t>
            </a:r>
            <a:r>
              <a:rPr lang="en-GB" sz="1400" b="1" dirty="0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 sit amet, </a:t>
            </a:r>
            <a:r>
              <a:rPr lang="en-GB" sz="1400" b="1" dirty="0" err="1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consectetuer</a:t>
            </a:r>
            <a:r>
              <a:rPr lang="en-GB" sz="1400" b="1" dirty="0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 </a:t>
            </a:r>
            <a:r>
              <a:rPr lang="en-GB" sz="1400" b="1" dirty="0" err="1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adipiscing</a:t>
            </a:r>
            <a:r>
              <a:rPr lang="en-GB" sz="1400" b="1" dirty="0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 </a:t>
            </a:r>
            <a:r>
              <a:rPr lang="en-GB" sz="1400" b="1" dirty="0" err="1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elit</a:t>
            </a:r>
            <a:endParaRPr lang="en-GB" sz="1400" b="1" dirty="0">
              <a:solidFill>
                <a:srgbClr val="073135"/>
              </a:solidFill>
              <a:latin typeface="Red Hat Display Black" panose="02010303040201060303" pitchFamily="2" charset="0"/>
              <a:ea typeface="Red Hat Display Black" panose="02010303040201060303" pitchFamily="2" charset="0"/>
              <a:cs typeface="Red Hat Display Black" panose="02010303040201060303" pitchFamily="2" charset="0"/>
            </a:endParaRPr>
          </a:p>
          <a:p>
            <a:pPr>
              <a:buSzPct val="150000"/>
            </a:pPr>
            <a:endParaRPr lang="en-GB" sz="1400" b="1" dirty="0">
              <a:solidFill>
                <a:srgbClr val="073135"/>
              </a:solidFill>
              <a:latin typeface="Red Hat Display Black" panose="02010303040201060303" pitchFamily="2" charset="0"/>
              <a:ea typeface="Red Hat Display Black" panose="02010303040201060303" pitchFamily="2" charset="0"/>
              <a:cs typeface="Red Hat Display Black" panose="02010303040201060303" pitchFamily="2" charset="0"/>
            </a:endParaRPr>
          </a:p>
          <a:p>
            <a:pPr marL="285750" indent="-285750">
              <a:buSzPct val="150000"/>
              <a:buBlip>
                <a:blip r:embed="rId4"/>
              </a:buBlip>
            </a:pPr>
            <a:r>
              <a:rPr lang="en-GB" sz="1400" b="1" dirty="0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Lorem ipsum </a:t>
            </a:r>
            <a:r>
              <a:rPr lang="en-GB" sz="1400" b="1" dirty="0" err="1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dolor</a:t>
            </a:r>
            <a:r>
              <a:rPr lang="en-GB" sz="1400" b="1" dirty="0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 sit amet, </a:t>
            </a:r>
            <a:r>
              <a:rPr lang="en-GB" sz="1400" b="1" dirty="0" err="1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consectetuer</a:t>
            </a:r>
            <a:r>
              <a:rPr lang="en-GB" sz="1400" b="1" dirty="0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 </a:t>
            </a:r>
            <a:r>
              <a:rPr lang="en-GB" sz="1400" b="1" dirty="0" err="1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adipiscing</a:t>
            </a:r>
            <a:r>
              <a:rPr lang="en-GB" sz="1400" b="1" dirty="0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 </a:t>
            </a:r>
            <a:r>
              <a:rPr lang="en-GB" sz="1400" b="1" dirty="0" err="1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elit</a:t>
            </a:r>
            <a:endParaRPr lang="en-GB" sz="1400" b="1" dirty="0">
              <a:solidFill>
                <a:srgbClr val="073135"/>
              </a:solidFill>
              <a:latin typeface="Red Hat Display Black" panose="02010303040201060303" pitchFamily="2" charset="0"/>
              <a:ea typeface="Red Hat Display Black" panose="02010303040201060303" pitchFamily="2" charset="0"/>
              <a:cs typeface="Red Hat Display Black" panose="02010303040201060303" pitchFamily="2" charset="0"/>
            </a:endParaRPr>
          </a:p>
          <a:p>
            <a:pPr marL="285750" indent="-285750">
              <a:buSzPct val="150000"/>
              <a:buFont typeface="Arial" panose="020B0604020202020204" pitchFamily="34" charset="0"/>
              <a:buChar char="•"/>
            </a:pPr>
            <a:endParaRPr lang="en-GB" sz="1400" b="1" dirty="0">
              <a:solidFill>
                <a:srgbClr val="073135"/>
              </a:solidFill>
              <a:latin typeface="Red Hat Display Black" panose="02010303040201060303" pitchFamily="2" charset="0"/>
              <a:ea typeface="Red Hat Display Black" panose="02010303040201060303" pitchFamily="2" charset="0"/>
              <a:cs typeface="Red Hat Display Black" panose="02010303040201060303" pitchFamily="2" charset="0"/>
            </a:endParaRPr>
          </a:p>
          <a:p>
            <a:pPr marL="285750" indent="-285750">
              <a:buSzPct val="150000"/>
              <a:buBlip>
                <a:blip r:embed="rId4"/>
              </a:buBlip>
            </a:pPr>
            <a:r>
              <a:rPr lang="en-GB" sz="1400" b="1" dirty="0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Lorem ipsum </a:t>
            </a:r>
            <a:r>
              <a:rPr lang="en-GB" sz="1400" b="1" dirty="0" err="1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dolor</a:t>
            </a:r>
            <a:r>
              <a:rPr lang="en-GB" sz="1400" b="1" dirty="0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 sit amet, </a:t>
            </a:r>
            <a:r>
              <a:rPr lang="en-GB" sz="1400" b="1" dirty="0" err="1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consectetuer</a:t>
            </a:r>
            <a:r>
              <a:rPr lang="en-GB" sz="1400" b="1" dirty="0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 </a:t>
            </a:r>
            <a:r>
              <a:rPr lang="en-GB" sz="1400" b="1" dirty="0" err="1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adipiscing</a:t>
            </a:r>
            <a:r>
              <a:rPr lang="en-GB" sz="1400" b="1" dirty="0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 </a:t>
            </a:r>
            <a:r>
              <a:rPr lang="en-GB" sz="1400" b="1" dirty="0" err="1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elit</a:t>
            </a:r>
            <a:endParaRPr lang="en-GB" sz="1400" b="1" dirty="0">
              <a:solidFill>
                <a:srgbClr val="073135"/>
              </a:solidFill>
              <a:latin typeface="Red Hat Display Black" panose="02010303040201060303" pitchFamily="2" charset="0"/>
              <a:ea typeface="Red Hat Display Black" panose="02010303040201060303" pitchFamily="2" charset="0"/>
              <a:cs typeface="Red Hat Display Black" panose="02010303040201060303" pitchFamily="2" charset="0"/>
            </a:endParaRPr>
          </a:p>
          <a:p>
            <a:pPr marL="285750" indent="-285750">
              <a:buSzPct val="150000"/>
              <a:buFont typeface="Arial" panose="020B0604020202020204" pitchFamily="34" charset="0"/>
              <a:buChar char="•"/>
            </a:pPr>
            <a:endParaRPr lang="en-GB" sz="1400" b="1" dirty="0">
              <a:solidFill>
                <a:srgbClr val="073135"/>
              </a:solidFill>
              <a:latin typeface="Red Hat Display Black" panose="02010303040201060303" pitchFamily="2" charset="0"/>
              <a:ea typeface="Red Hat Display Black" panose="02010303040201060303" pitchFamily="2" charset="0"/>
              <a:cs typeface="Red Hat Display Black" panose="02010303040201060303" pitchFamily="2" charset="0"/>
            </a:endParaRPr>
          </a:p>
          <a:p>
            <a:pPr marL="285750" indent="-285750">
              <a:buSzPct val="150000"/>
              <a:buBlip>
                <a:blip r:embed="rId4"/>
              </a:buBlip>
            </a:pPr>
            <a:r>
              <a:rPr lang="en-GB" sz="1400" b="1" dirty="0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Lorem ipsum </a:t>
            </a:r>
            <a:r>
              <a:rPr lang="en-GB" sz="1400" b="1" dirty="0" err="1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dolor</a:t>
            </a:r>
            <a:r>
              <a:rPr lang="en-GB" sz="1400" b="1" dirty="0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 sit amet, </a:t>
            </a:r>
            <a:r>
              <a:rPr lang="en-GB" sz="1400" b="1" dirty="0" err="1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consectetuer</a:t>
            </a:r>
            <a:r>
              <a:rPr lang="en-GB" sz="1400" b="1" dirty="0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 </a:t>
            </a:r>
            <a:r>
              <a:rPr lang="en-GB" sz="1400" b="1" dirty="0" err="1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adipiscing</a:t>
            </a:r>
            <a:r>
              <a:rPr lang="en-GB" sz="1400" b="1" dirty="0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 </a:t>
            </a:r>
            <a:r>
              <a:rPr lang="en-GB" sz="1400" b="1" dirty="0" err="1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elit</a:t>
            </a:r>
            <a:endParaRPr lang="en-GB" sz="1400" b="1" dirty="0">
              <a:solidFill>
                <a:srgbClr val="073135"/>
              </a:solidFill>
              <a:latin typeface="Red Hat Display Black" panose="02010303040201060303" pitchFamily="2" charset="0"/>
              <a:ea typeface="Red Hat Display Black" panose="02010303040201060303" pitchFamily="2" charset="0"/>
              <a:cs typeface="Red Hat Display Black" panose="02010303040201060303" pitchFamily="2" charset="0"/>
            </a:endParaRP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0B4F6D51-6542-A78A-796A-19A7287637A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6200000" flipV="1">
            <a:off x="5471101" y="158739"/>
            <a:ext cx="1234504" cy="12207294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76FF76C7-C295-A85C-780D-AFEA7059797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83066" y="320289"/>
            <a:ext cx="546977" cy="64953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5260894-079D-B488-49A0-C2647192BFB4}"/>
              </a:ext>
            </a:extLst>
          </p:cNvPr>
          <p:cNvSpPr txBox="1"/>
          <p:nvPr/>
        </p:nvSpPr>
        <p:spPr>
          <a:xfrm>
            <a:off x="556555" y="2309463"/>
            <a:ext cx="5858533" cy="4262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Lorem ipsum </a:t>
            </a:r>
            <a:r>
              <a:rPr lang="en-GB" sz="1400" dirty="0" err="1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dolor</a:t>
            </a:r>
            <a:r>
              <a:rPr lang="en-GB" sz="1400" dirty="0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sit amet, </a:t>
            </a:r>
            <a:r>
              <a:rPr lang="en-GB" sz="1400" dirty="0" err="1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consectetuer</a:t>
            </a:r>
            <a:r>
              <a:rPr lang="en-GB" sz="1400" dirty="0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400" dirty="0" err="1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adipiscing</a:t>
            </a:r>
            <a:r>
              <a:rPr lang="en-GB" sz="1400" dirty="0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400" dirty="0" err="1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elit</a:t>
            </a:r>
            <a:r>
              <a:rPr lang="en-GB" sz="1400" dirty="0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, </a:t>
            </a:r>
            <a:r>
              <a:rPr lang="en-GB" sz="1400" dirty="0" err="1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sed</a:t>
            </a:r>
            <a:r>
              <a:rPr lang="en-GB" sz="1400" dirty="0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400" dirty="0" err="1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diam</a:t>
            </a:r>
            <a:r>
              <a:rPr lang="en-GB" sz="1400" dirty="0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nonummy </a:t>
            </a:r>
            <a:r>
              <a:rPr lang="en-GB" sz="1400" dirty="0" err="1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nibh</a:t>
            </a:r>
            <a:r>
              <a:rPr lang="en-GB" sz="1400" dirty="0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400" dirty="0" err="1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euismod</a:t>
            </a:r>
            <a:r>
              <a:rPr lang="en-GB" sz="1400" dirty="0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400" dirty="0" err="1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tincidunt</a:t>
            </a:r>
            <a:r>
              <a:rPr lang="en-GB" sz="1400" dirty="0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400" dirty="0" err="1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ut</a:t>
            </a:r>
            <a:r>
              <a:rPr lang="en-GB" sz="1400" dirty="0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400" dirty="0" err="1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laoreet</a:t>
            </a:r>
            <a:r>
              <a:rPr lang="en-GB" sz="1400" dirty="0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dolore magna </a:t>
            </a:r>
            <a:r>
              <a:rPr lang="en-GB" sz="1400" dirty="0" err="1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aliquam</a:t>
            </a:r>
            <a:r>
              <a:rPr lang="en-GB" sz="1400" dirty="0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400" dirty="0" err="1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erat</a:t>
            </a:r>
            <a:r>
              <a:rPr lang="en-GB" sz="1400" dirty="0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volutpat. Ut </a:t>
            </a:r>
            <a:r>
              <a:rPr lang="en-GB" sz="1400" dirty="0" err="1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wisi</a:t>
            </a:r>
            <a:r>
              <a:rPr lang="en-GB" sz="1400" dirty="0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400" dirty="0" err="1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enim</a:t>
            </a:r>
            <a:r>
              <a:rPr lang="en-GB" sz="1400" dirty="0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ad minim </a:t>
            </a:r>
            <a:r>
              <a:rPr lang="en-GB" sz="1400" dirty="0" err="1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veniam</a:t>
            </a:r>
            <a:r>
              <a:rPr lang="en-GB" sz="1400" dirty="0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, </a:t>
            </a:r>
            <a:r>
              <a:rPr lang="en-GB" sz="1400" dirty="0" err="1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quis</a:t>
            </a:r>
            <a:r>
              <a:rPr lang="en-GB" sz="1400" dirty="0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400" dirty="0" err="1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nostrud</a:t>
            </a:r>
            <a:r>
              <a:rPr lang="en-GB" sz="1400" dirty="0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400" dirty="0" err="1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exerci</a:t>
            </a:r>
            <a:r>
              <a:rPr lang="en-GB" sz="1400" dirty="0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400" dirty="0" err="1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tation</a:t>
            </a:r>
            <a:r>
              <a:rPr lang="en-GB" sz="1400" dirty="0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400" dirty="0" err="1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ullamcorper</a:t>
            </a:r>
            <a:r>
              <a:rPr lang="en-GB" sz="1400" dirty="0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400" dirty="0" err="1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suscipit</a:t>
            </a:r>
            <a:r>
              <a:rPr lang="en-GB" sz="1400" dirty="0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400" dirty="0" err="1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lobortis</a:t>
            </a:r>
            <a:r>
              <a:rPr lang="en-GB" sz="1400" dirty="0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400" dirty="0" err="1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nisl</a:t>
            </a:r>
            <a:r>
              <a:rPr lang="en-GB" sz="1400" dirty="0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400" dirty="0" err="1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ut</a:t>
            </a:r>
            <a:r>
              <a:rPr lang="en-GB" sz="1400" dirty="0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400" dirty="0" err="1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aliquip</a:t>
            </a:r>
            <a:r>
              <a:rPr lang="en-GB" sz="1400" dirty="0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ex </a:t>
            </a:r>
            <a:r>
              <a:rPr lang="en-GB" sz="1400" dirty="0" err="1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ea</a:t>
            </a:r>
            <a:r>
              <a:rPr lang="en-GB" sz="1400" dirty="0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400" dirty="0" err="1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commodo</a:t>
            </a:r>
            <a:r>
              <a:rPr lang="en-GB" sz="1400" dirty="0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</a:t>
            </a:r>
            <a:r>
              <a:rPr lang="en-GB" sz="1400" dirty="0" err="1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consequat</a:t>
            </a:r>
            <a:r>
              <a:rPr lang="en-GB" sz="1400" dirty="0">
                <a:solidFill>
                  <a:srgbClr val="073135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. </a:t>
            </a:r>
          </a:p>
          <a:p>
            <a:pPr>
              <a:lnSpc>
                <a:spcPct val="150000"/>
              </a:lnSpc>
            </a:pPr>
            <a:endParaRPr lang="en-GB" sz="1400" dirty="0">
              <a:solidFill>
                <a:srgbClr val="073135"/>
              </a:solidFill>
              <a:latin typeface="Red Hat Display Medium" panose="02010303040201060303" pitchFamily="2" charset="0"/>
              <a:ea typeface="Red Hat Display Medium" panose="02010303040201060303" pitchFamily="2" charset="0"/>
              <a:cs typeface="Red Hat Display Medium" panose="02010303040201060303" pitchFamily="2" charset="0"/>
            </a:endParaRPr>
          </a:p>
          <a:p>
            <a:pPr>
              <a:lnSpc>
                <a:spcPct val="150000"/>
              </a:lnSpc>
            </a:pPr>
            <a:r>
              <a:rPr lang="en-GB" sz="1400" b="1" dirty="0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Ut </a:t>
            </a:r>
            <a:r>
              <a:rPr lang="en-GB" sz="1400" b="1" dirty="0" err="1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wisi</a:t>
            </a:r>
            <a:r>
              <a:rPr lang="en-GB" sz="1400" b="1" dirty="0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 </a:t>
            </a:r>
            <a:r>
              <a:rPr lang="en-GB" sz="1400" b="1" dirty="0" err="1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enim</a:t>
            </a:r>
            <a:r>
              <a:rPr lang="en-GB" sz="1400" b="1" dirty="0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 ad minim </a:t>
            </a:r>
            <a:r>
              <a:rPr lang="en-GB" sz="1400" b="1" dirty="0" err="1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veniam</a:t>
            </a:r>
            <a:r>
              <a:rPr lang="en-GB" sz="1400" b="1" dirty="0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, </a:t>
            </a:r>
            <a:r>
              <a:rPr lang="en-GB" sz="1400" b="1" dirty="0" err="1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quis</a:t>
            </a:r>
            <a:r>
              <a:rPr lang="en-GB" sz="1400" b="1" dirty="0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 </a:t>
            </a:r>
            <a:r>
              <a:rPr lang="en-GB" sz="1400" b="1" dirty="0" err="1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nostrud</a:t>
            </a:r>
            <a:r>
              <a:rPr lang="en-GB" sz="1400" b="1" dirty="0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 </a:t>
            </a:r>
            <a:r>
              <a:rPr lang="en-GB" sz="1400" b="1" dirty="0" err="1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exerci</a:t>
            </a:r>
            <a:r>
              <a:rPr lang="en-GB" sz="1400" b="1" dirty="0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 </a:t>
            </a:r>
            <a:r>
              <a:rPr lang="en-GB" sz="1400" b="1" dirty="0" err="1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tation</a:t>
            </a:r>
            <a:r>
              <a:rPr lang="en-GB" sz="1400" b="1" dirty="0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 </a:t>
            </a:r>
            <a:r>
              <a:rPr lang="en-GB" sz="1400" b="1" dirty="0" err="1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ullamcorper</a:t>
            </a:r>
            <a:r>
              <a:rPr lang="en-GB" sz="1400" b="1" dirty="0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 </a:t>
            </a:r>
            <a:r>
              <a:rPr lang="en-GB" sz="1400" b="1" dirty="0" err="1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suscipit</a:t>
            </a:r>
            <a:r>
              <a:rPr lang="en-GB" sz="1400" b="1" dirty="0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 </a:t>
            </a:r>
            <a:r>
              <a:rPr lang="en-GB" sz="1400" b="1" dirty="0" err="1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lobortis</a:t>
            </a:r>
            <a:r>
              <a:rPr lang="en-GB" sz="1400" b="1" dirty="0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 </a:t>
            </a:r>
            <a:r>
              <a:rPr lang="en-GB" sz="1400" b="1" dirty="0" err="1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nisl</a:t>
            </a:r>
            <a:r>
              <a:rPr lang="en-GB" sz="1400" b="1" dirty="0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 </a:t>
            </a:r>
            <a:r>
              <a:rPr lang="en-GB" sz="1400" b="1" dirty="0" err="1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ut</a:t>
            </a:r>
            <a:r>
              <a:rPr lang="en-GB" sz="1400" b="1" dirty="0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 </a:t>
            </a:r>
            <a:r>
              <a:rPr lang="en-GB" sz="1400" b="1" dirty="0" err="1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aliquip</a:t>
            </a:r>
            <a:r>
              <a:rPr lang="en-GB" sz="1400" b="1" dirty="0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 ex </a:t>
            </a:r>
            <a:r>
              <a:rPr lang="en-GB" sz="1400" b="1" dirty="0" err="1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ea</a:t>
            </a:r>
            <a:r>
              <a:rPr lang="en-GB" sz="1400" b="1" dirty="0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 </a:t>
            </a:r>
            <a:r>
              <a:rPr lang="en-GB" sz="1400" b="1" dirty="0" err="1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commodo</a:t>
            </a:r>
            <a:r>
              <a:rPr lang="en-GB" sz="1400" b="1" dirty="0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 </a:t>
            </a:r>
            <a:r>
              <a:rPr lang="en-GB" sz="1400" b="1" dirty="0" err="1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consequat</a:t>
            </a:r>
            <a:endParaRPr lang="en-GB" sz="1400" b="1" dirty="0">
              <a:solidFill>
                <a:srgbClr val="073135"/>
              </a:solidFill>
              <a:latin typeface="Red Hat Display Black" panose="02010303040201060303" pitchFamily="2" charset="0"/>
              <a:ea typeface="Red Hat Display Black" panose="02010303040201060303" pitchFamily="2" charset="0"/>
              <a:cs typeface="Red Hat Display Black" panose="02010303040201060303" pitchFamily="2" charset="0"/>
            </a:endParaRPr>
          </a:p>
          <a:p>
            <a:pPr>
              <a:lnSpc>
                <a:spcPct val="150000"/>
              </a:lnSpc>
            </a:pPr>
            <a:endParaRPr lang="en-GB" sz="1400" dirty="0">
              <a:solidFill>
                <a:srgbClr val="073135"/>
              </a:solidFill>
              <a:latin typeface="Red Hat Display Medium" panose="02010303040201060303" pitchFamily="2" charset="0"/>
              <a:ea typeface="Red Hat Display Medium" panose="02010303040201060303" pitchFamily="2" charset="0"/>
              <a:cs typeface="Red Hat Display Medium" panose="02010303040201060303" pitchFamily="2" charset="0"/>
            </a:endParaRPr>
          </a:p>
          <a:p>
            <a:pPr>
              <a:lnSpc>
                <a:spcPct val="150000"/>
              </a:lnSpc>
            </a:pPr>
            <a:endParaRPr lang="en-GB" sz="1400" dirty="0">
              <a:solidFill>
                <a:srgbClr val="073135"/>
              </a:solidFill>
              <a:latin typeface="Red Hat Display Medium" panose="02010303040201060303" pitchFamily="2" charset="0"/>
              <a:ea typeface="Red Hat Display Medium" panose="02010303040201060303" pitchFamily="2" charset="0"/>
              <a:cs typeface="Red Hat Display Medium" panose="02010303040201060303" pitchFamily="2" charset="0"/>
            </a:endParaRPr>
          </a:p>
          <a:p>
            <a:pPr>
              <a:lnSpc>
                <a:spcPct val="150000"/>
              </a:lnSpc>
              <a:buSzPct val="150000"/>
            </a:pPr>
            <a:endParaRPr lang="en-GB" sz="1400" b="1" dirty="0">
              <a:solidFill>
                <a:srgbClr val="073135"/>
              </a:solidFill>
              <a:latin typeface="Red Hat Display Black" panose="02010303040201060303" pitchFamily="2" charset="0"/>
              <a:ea typeface="Red Hat Display Black" panose="02010303040201060303" pitchFamily="2" charset="0"/>
              <a:cs typeface="Red Hat Display Black" panose="02010303040201060303" pitchFamily="2" charset="0"/>
            </a:endParaRPr>
          </a:p>
          <a:p>
            <a:pPr marL="285750" indent="-285750">
              <a:lnSpc>
                <a:spcPct val="150000"/>
              </a:lnSpc>
              <a:buSzPct val="150000"/>
              <a:buBlip>
                <a:blip r:embed="rId4"/>
              </a:buBlip>
            </a:pPr>
            <a:endParaRPr lang="en-GB" sz="1400" b="1" dirty="0">
              <a:solidFill>
                <a:srgbClr val="073135"/>
              </a:solidFill>
              <a:latin typeface="Red Hat Display Black" panose="02010303040201060303" pitchFamily="2" charset="0"/>
              <a:ea typeface="Red Hat Display Black" panose="02010303040201060303" pitchFamily="2" charset="0"/>
              <a:cs typeface="Red Hat Display Black" panose="02010303040201060303" pitchFamily="2" charset="0"/>
            </a:endParaRPr>
          </a:p>
          <a:p>
            <a:pPr marL="285750" indent="-285750">
              <a:lnSpc>
                <a:spcPct val="150000"/>
              </a:lnSpc>
              <a:buSzPct val="150000"/>
              <a:buBlip>
                <a:blip r:embed="rId4"/>
              </a:buBlip>
            </a:pPr>
            <a:endParaRPr lang="en-GB" sz="1400" dirty="0">
              <a:solidFill>
                <a:srgbClr val="073135"/>
              </a:solidFill>
              <a:latin typeface="Red Hat Display Medium" panose="02010303040201060303" pitchFamily="2" charset="0"/>
              <a:ea typeface="Red Hat Display Medium" panose="02010303040201060303" pitchFamily="2" charset="0"/>
              <a:cs typeface="Red Hat Display Medium" panose="02010303040201060303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020BE83-70C1-F5BD-F82E-1FC2F006329A}"/>
              </a:ext>
            </a:extLst>
          </p:cNvPr>
          <p:cNvSpPr txBox="1"/>
          <p:nvPr/>
        </p:nvSpPr>
        <p:spPr>
          <a:xfrm>
            <a:off x="556555" y="1598751"/>
            <a:ext cx="6035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073135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Title goes here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F77B573-F316-7D28-BBD7-33DEA3730B6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454322" y="1803406"/>
            <a:ext cx="897957" cy="11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4920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731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24D2E935-ADCA-B559-F629-4D2EFB72747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7029233" y="-4"/>
            <a:ext cx="5162766" cy="6858003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7D144D0F-7D97-B59C-C4D9-550E3D40311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82300" y="5324874"/>
            <a:ext cx="2833562" cy="87363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54AFC62-FADC-BDDB-C498-D7DF8634DF23}"/>
              </a:ext>
            </a:extLst>
          </p:cNvPr>
          <p:cNvSpPr txBox="1"/>
          <p:nvPr/>
        </p:nvSpPr>
        <p:spPr>
          <a:xfrm>
            <a:off x="624341" y="2643688"/>
            <a:ext cx="388126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500" b="1" dirty="0">
                <a:solidFill>
                  <a:schemeClr val="bg1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Thank you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E781A8AF-F6A9-9BA0-C08F-07854DA86EA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940399" y="1566350"/>
            <a:ext cx="254901" cy="25490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03A777F-DB25-E9B6-FDEB-37736AAA6413}"/>
              </a:ext>
            </a:extLst>
          </p:cNvPr>
          <p:cNvSpPr txBox="1"/>
          <p:nvPr/>
        </p:nvSpPr>
        <p:spPr>
          <a:xfrm>
            <a:off x="9216320" y="1539911"/>
            <a:ext cx="21434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err="1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Northstar</a:t>
            </a:r>
            <a:r>
              <a:rPr lang="en-GB" sz="1400" dirty="0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 Partnership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2DEE650-F631-0FEF-DDF5-C3C079E97EBC}"/>
              </a:ext>
            </a:extLst>
          </p:cNvPr>
          <p:cNvSpPr txBox="1"/>
          <p:nvPr/>
        </p:nvSpPr>
        <p:spPr>
          <a:xfrm>
            <a:off x="8849710" y="780463"/>
            <a:ext cx="36196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solidFill>
                  <a:srgbClr val="E2520A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W:    </a:t>
            </a:r>
            <a:r>
              <a:rPr lang="en-GB" sz="1400" dirty="0" err="1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northstarpartnership.co.uk</a:t>
            </a:r>
            <a:endParaRPr lang="en-GB" sz="1400" dirty="0">
              <a:solidFill>
                <a:schemeClr val="bg1"/>
              </a:solidFill>
              <a:latin typeface="Red Hat Display Medium" panose="02010303040201060303" pitchFamily="2" charset="0"/>
              <a:ea typeface="Red Hat Display Medium" panose="02010303040201060303" pitchFamily="2" charset="0"/>
              <a:cs typeface="Red Hat Display Medium" panose="02010303040201060303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5ED0E40-C698-0056-DF95-4742A2C5963A}"/>
              </a:ext>
            </a:extLst>
          </p:cNvPr>
          <p:cNvSpPr txBox="1"/>
          <p:nvPr/>
        </p:nvSpPr>
        <p:spPr>
          <a:xfrm>
            <a:off x="8876217" y="1159708"/>
            <a:ext cx="23937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>
                <a:solidFill>
                  <a:srgbClr val="E2520A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T:     </a:t>
            </a:r>
            <a:r>
              <a:rPr lang="en-GB" sz="1400" dirty="0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07771  547703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38ADE19-E73C-111E-5A61-E4D3D33C243F}"/>
              </a:ext>
            </a:extLst>
          </p:cNvPr>
          <p:cNvSpPr txBox="1"/>
          <p:nvPr/>
        </p:nvSpPr>
        <p:spPr>
          <a:xfrm>
            <a:off x="655871" y="3274567"/>
            <a:ext cx="537706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500" dirty="0">
                <a:solidFill>
                  <a:schemeClr val="bg1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for your time.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CB522E5-C415-3A60-7858-5EC96E92B6E0}"/>
              </a:ext>
            </a:extLst>
          </p:cNvPr>
          <p:cNvSpPr txBox="1"/>
          <p:nvPr/>
        </p:nvSpPr>
        <p:spPr>
          <a:xfrm>
            <a:off x="655871" y="952966"/>
            <a:ext cx="88656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E2520A"/>
                </a:solidFill>
                <a:latin typeface="Red Hat Display Medium" panose="02010303040201060303" pitchFamily="2" charset="0"/>
                <a:ea typeface="Red Hat Display Medium" panose="02010303040201060303" pitchFamily="2" charset="0"/>
                <a:cs typeface="Red Hat Display Medium" panose="02010303040201060303" pitchFamily="2" charset="0"/>
              </a:rPr>
              <a:t>Supporting</a:t>
            </a:r>
            <a:r>
              <a:rPr lang="en-GB" sz="2800" b="1" dirty="0">
                <a:solidFill>
                  <a:schemeClr val="bg1"/>
                </a:solidFill>
                <a:latin typeface="Red Hat Display Black" panose="02010303040201060303" pitchFamily="2" charset="0"/>
                <a:ea typeface="Red Hat Display Black" panose="02010303040201060303" pitchFamily="2" charset="0"/>
                <a:cs typeface="Red Hat Display Black" panose="02010303040201060303" pitchFamily="2" charset="0"/>
              </a:rPr>
              <a:t> Business Owners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636D0C-9903-BBD8-22BE-40A7459E949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551761" y="1143379"/>
            <a:ext cx="1103522" cy="138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0343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9698d36-413c-4f69-8d55-08c71811b128" xsi:nil="true"/>
    <lcf76f155ced4ddcb4097134ff3c332f xmlns="da17c3db-b8d7-409c-b529-ca09e32667d4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7081BAC17F93498A5611D51277EA0F" ma:contentTypeVersion="19" ma:contentTypeDescription="Create a new document." ma:contentTypeScope="" ma:versionID="fae3c43c89d9a04da7b18e5533142924">
  <xsd:schema xmlns:xsd="http://www.w3.org/2001/XMLSchema" xmlns:xs="http://www.w3.org/2001/XMLSchema" xmlns:p="http://schemas.microsoft.com/office/2006/metadata/properties" xmlns:ns2="da17c3db-b8d7-409c-b529-ca09e32667d4" xmlns:ns3="c9698d36-413c-4f69-8d55-08c71811b128" targetNamespace="http://schemas.microsoft.com/office/2006/metadata/properties" ma:root="true" ma:fieldsID="c2a68adc43d80a01fa7dfb5ed6fdf032" ns2:_="" ns3:_="">
    <xsd:import namespace="da17c3db-b8d7-409c-b529-ca09e32667d4"/>
    <xsd:import namespace="c9698d36-413c-4f69-8d55-08c71811b12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a17c3db-b8d7-409c-b529-ca09e32667d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a1e9a779-c585-4317-96d4-ca107365fc5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698d36-413c-4f69-8d55-08c71811b128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795dc25-4525-4cd2-b07e-1253a5a2a6d0}" ma:internalName="TaxCatchAll" ma:showField="CatchAllData" ma:web="c9698d36-413c-4f69-8d55-08c71811b12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8008771-9B07-49F6-83A8-87EA09353AF4}">
  <ds:schemaRefs>
    <ds:schemaRef ds:uri="da17c3db-b8d7-409c-b529-ca09e32667d4"/>
    <ds:schemaRef ds:uri="http://schemas.microsoft.com/office/2006/metadata/properties"/>
    <ds:schemaRef ds:uri="http://www.w3.org/XML/1998/namespace"/>
    <ds:schemaRef ds:uri="http://purl.org/dc/terms/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c9698d36-413c-4f69-8d55-08c71811b128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ED79C9C-D494-49ED-B868-284DEDA2E12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a17c3db-b8d7-409c-b529-ca09e32667d4"/>
    <ds:schemaRef ds:uri="c9698d36-413c-4f69-8d55-08c71811b12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31947AB-FDE7-40A0-B4BD-5DF3C4B1665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321</Words>
  <Application>Microsoft Macintosh PowerPoint</Application>
  <PresentationFormat>Widescreen</PresentationFormat>
  <Paragraphs>39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Aptos</vt:lpstr>
      <vt:lpstr>Aptos Display</vt:lpstr>
      <vt:lpstr>Arial</vt:lpstr>
      <vt:lpstr>Red Hat Display Black</vt:lpstr>
      <vt:lpstr>Red Hat Display Medium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Jessie Keightley</dc:creator>
  <cp:lastModifiedBy>Max Crosby-Browne</cp:lastModifiedBy>
  <cp:revision>5</cp:revision>
  <dcterms:created xsi:type="dcterms:W3CDTF">2025-06-09T10:58:53Z</dcterms:created>
  <dcterms:modified xsi:type="dcterms:W3CDTF">2025-06-29T09:38:18Z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0x010100B97081BAC17F93498A5611D51277EA0F</vt:lpwstr>
  </property>
  <property fmtid="{D5CDD505-2E9C-101B-9397-08002B2CF9AE}" pid="3" name="MediaServiceImageTags">
    <vt:lpwstr/>
  </property>
</Properties>
</file>